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A71"/>
    <a:srgbClr val="FF6600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B332-73A6-4117-8C83-8657F18B5C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B9A1-A75D-469C-B215-242FCD65C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7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B332-73A6-4117-8C83-8657F18B5C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B9A1-A75D-469C-B215-242FCD65C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5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B332-73A6-4117-8C83-8657F18B5C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B9A1-A75D-469C-B215-242FCD65C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B332-73A6-4117-8C83-8657F18B5C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B9A1-A75D-469C-B215-242FCD65C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5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B332-73A6-4117-8C83-8657F18B5C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B9A1-A75D-469C-B215-242FCD65C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4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B332-73A6-4117-8C83-8657F18B5C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B9A1-A75D-469C-B215-242FCD65C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8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B332-73A6-4117-8C83-8657F18B5C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B9A1-A75D-469C-B215-242FCD65C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0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B332-73A6-4117-8C83-8657F18B5C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B9A1-A75D-469C-B215-242FCD65C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9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B332-73A6-4117-8C83-8657F18B5C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B9A1-A75D-469C-B215-242FCD65C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2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B332-73A6-4117-8C83-8657F18B5C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B9A1-A75D-469C-B215-242FCD65C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6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B332-73A6-4117-8C83-8657F18B5C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B9A1-A75D-469C-B215-242FCD65C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5B332-73A6-4117-8C83-8657F18B5C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B9A1-A75D-469C-B215-242FCD65C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3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flipV="1">
            <a:off x="685800" y="0"/>
            <a:ext cx="7772400" cy="5147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Než začnu, uvědomím si, že jsem tu s Bohem,                      se světem, který stvořil,                                      a se všemi, kdo tu žijí.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flipV="1">
            <a:off x="685800" y="0"/>
            <a:ext cx="7772400" cy="5147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95736" y="3723878"/>
            <a:ext cx="6948264" cy="141962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1. Děkuji Bohu za stvoření a za to,      že jsem tak podivuhodně stvořen.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flipV="1">
            <a:off x="685800" y="0"/>
            <a:ext cx="7772400" cy="5147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99992" y="2139702"/>
            <a:ext cx="4644008" cy="300379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2. Prosím o milost vidět stvoření tak, jak ho vidí Bůh, ve vší jeho nádheře a utrpení.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flipV="1">
            <a:off x="685800" y="0"/>
            <a:ext cx="7772400" cy="5147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915566"/>
            <a:ext cx="9144000" cy="422793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3. Prosím o milost chápat, jak má životní rozhodnutí ovlivňují Boží stvoření                     a ty, kdo jsou chudí a zranitelní.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flipV="1">
            <a:off x="685800" y="0"/>
            <a:ext cx="7772400" cy="5147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39502"/>
            <a:ext cx="7344816" cy="480399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4. Prosím o milost obrácení                      k ekologické spravedlnosti a smíření.</a:t>
            </a:r>
            <a:endParaRPr lang="en-US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flipV="1">
            <a:off x="685800" y="0"/>
            <a:ext cx="7772400" cy="5147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651870"/>
            <a:ext cx="9144000" cy="149163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5. Prosím o milost smíření ve vztahu k Bohu, stvoření a lidem, abych jednal solidárně.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flipV="1">
            <a:off x="685800" y="0"/>
            <a:ext cx="7772400" cy="5147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Uzavřu Modlitbou za naši zemi</a:t>
            </a:r>
          </a:p>
          <a:p>
            <a:r>
              <a:rPr lang="cs-CZ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http://</a:t>
            </a:r>
            <a:r>
              <a:rPr lang="cs-CZ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www.zitlaudatosi.cz/wp-content/uploads/2018/12/za-naši-zemi.pdf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125</Words>
  <Application>Microsoft Office PowerPoint</Application>
  <PresentationFormat>Předvádění na obrazovce (16:9)</PresentationFormat>
  <Paragraphs>8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světluška</dc:creator>
  <cp:lastModifiedBy>světluška</cp:lastModifiedBy>
  <cp:revision>6</cp:revision>
  <dcterms:created xsi:type="dcterms:W3CDTF">2019-01-30T11:22:27Z</dcterms:created>
  <dcterms:modified xsi:type="dcterms:W3CDTF">2019-04-16T13:00:54Z</dcterms:modified>
</cp:coreProperties>
</file>