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1" r:id="rId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360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7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8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4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9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B7FF9-9DBF-4869-820A-18C931B10C6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E069-18EB-4637-81B4-2EAE2ACDC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9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64896" cy="51435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„Získej vnitřní pokoj                                </a:t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tisíce kolem tebe budou zachráněny.“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Půst jako </a:t>
            </a:r>
            <a:r>
              <a:rPr lang="cs-CZ" b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služba </a:t>
            </a:r>
            <a:r>
              <a:rPr lang="cs-CZ" b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světu                                                          </a:t>
            </a:r>
            <a:r>
              <a:rPr lang="cs-CZ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Doba postní 2019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4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0"/>
            <a:ext cx="8064896" cy="51435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„Získej vnitřní pokoj                                </a:t>
            </a:r>
            <a:b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tisíce kolem tebe budou zachráněny.“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51435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</a:t>
            </a:r>
            <a:r>
              <a:rPr lang="cs-CZ" sz="28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Serafim</a:t>
            </a:r>
            <a:r>
              <a:rPr lang="cs-CZ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Sarovský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6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16026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200151"/>
            <a:ext cx="838842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cs-CZ" sz="36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Attende</a:t>
            </a:r>
            <a:r>
              <a:rPr lang="cs-CZ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Domine, et miserere.</a:t>
            </a:r>
            <a:endParaRPr lang="en-US" sz="36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35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123478"/>
            <a:ext cx="8229600" cy="825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9502"/>
            <a:ext cx="8686800" cy="4536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Lepší způsob postu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Posti se od negativních slov, mluv zdvořile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Posti se od nespokojenosti, naplň se vděčností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Posti se od hněvu a naplň se mírností a trpělivostí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Posti se od pesimismu a naplň se nadějí a optimismem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Posti se od starostí a naplň se důvěrou v Boha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Posti se od stížností a syť se prostými věcmi života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Přestaň živit napětí a naplň se modlitbou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Posti se od hořkosti a smutku a naplň srdce radostí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 Posti se od egoismu a sobectví a naplň se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soucitem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 Posti se od neodpuštění a naplň se smířením</a:t>
            </a:r>
            <a:b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11) Posti se od slov a naplň se tichem, abys naslouchal druhým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 buď si jistý, že to prospěje tobě i mnoha lidem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73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16026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cs-CZ" dirty="0"/>
          </a:p>
          <a:p>
            <a:pPr marL="0" indent="0" algn="r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Řeckokatolická postní praxe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2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16026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08052"/>
            <a:ext cx="8229600" cy="216025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3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668610"/>
            <a:ext cx="8229600" cy="50405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3563888" cy="51435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300" b="1" dirty="0" smtClean="0"/>
          </a:p>
          <a:p>
            <a:pPr marL="0" indent="0">
              <a:buNone/>
            </a:pPr>
            <a:r>
              <a:rPr lang="cs-CZ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Ekologická </a:t>
            </a:r>
            <a:r>
              <a:rPr lang="cs-CZ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vnímavost snad vzrostla, tento nárůst však není provázen změnou škodlivých návyků spotřeby, které </a:t>
            </a:r>
            <a:r>
              <a:rPr lang="cs-CZ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nejsou </a:t>
            </a:r>
            <a:r>
              <a:rPr lang="cs-CZ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ústupu, </a:t>
            </a:r>
            <a:r>
              <a:rPr lang="cs-CZ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ale </a:t>
            </a:r>
            <a:r>
              <a:rPr lang="cs-CZ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šíří se a rozvíjejí</a:t>
            </a:r>
            <a:r>
              <a:rPr lang="cs-CZ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…  </a:t>
            </a:r>
            <a:r>
              <a:rPr lang="cs-CZ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Vědomí závažnosti kulturní a ekologické </a:t>
            </a:r>
            <a:r>
              <a:rPr lang="cs-CZ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krize se musí přetavit </a:t>
            </a:r>
            <a:r>
              <a:rPr lang="cs-CZ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nových návyků. (</a:t>
            </a:r>
            <a:r>
              <a:rPr lang="cs-CZ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Laudato</a:t>
            </a:r>
            <a:r>
              <a:rPr lang="cs-CZ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si' 55</a:t>
            </a:r>
            <a:r>
              <a:rPr lang="cs-CZ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209)</a:t>
            </a:r>
            <a:endParaRPr lang="cs-CZ" sz="3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12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64</Words>
  <Application>Microsoft Office PowerPoint</Application>
  <PresentationFormat>Předvádění na obrazovce (16:9)</PresentationFormat>
  <Paragraphs>17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     „Získej vnitřní pokoj                                 a tisíce kolem tebe budou zachráněny.“</vt:lpstr>
      <vt:lpstr>     „Získej vnitřní pokoj                                 a tisíce kolem tebe budou zachráněny.“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„Získej vnitřní pokoj                                 a tisíce kolem tebe budou zachráněny.“</dc:title>
  <dc:creator>světluška</dc:creator>
  <cp:lastModifiedBy>světluška</cp:lastModifiedBy>
  <cp:revision>14</cp:revision>
  <dcterms:created xsi:type="dcterms:W3CDTF">2018-12-29T08:16:32Z</dcterms:created>
  <dcterms:modified xsi:type="dcterms:W3CDTF">2019-03-20T11:57:51Z</dcterms:modified>
</cp:coreProperties>
</file>