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257" r:id="rId3"/>
    <p:sldId id="297" r:id="rId4"/>
    <p:sldId id="267" r:id="rId5"/>
    <p:sldId id="311" r:id="rId6"/>
    <p:sldId id="312" r:id="rId7"/>
    <p:sldId id="313" r:id="rId8"/>
    <p:sldId id="258" r:id="rId9"/>
    <p:sldId id="268" r:id="rId10"/>
    <p:sldId id="269" r:id="rId11"/>
    <p:sldId id="316" r:id="rId12"/>
    <p:sldId id="314" r:id="rId13"/>
    <p:sldId id="326" r:id="rId14"/>
    <p:sldId id="259" r:id="rId15"/>
    <p:sldId id="270" r:id="rId16"/>
    <p:sldId id="272" r:id="rId17"/>
    <p:sldId id="315" r:id="rId18"/>
    <p:sldId id="260" r:id="rId19"/>
    <p:sldId id="307" r:id="rId20"/>
    <p:sldId id="319" r:id="rId21"/>
    <p:sldId id="320" r:id="rId22"/>
    <p:sldId id="321" r:id="rId23"/>
    <p:sldId id="322" r:id="rId24"/>
    <p:sldId id="323" r:id="rId25"/>
    <p:sldId id="261" r:id="rId26"/>
    <p:sldId id="274" r:id="rId27"/>
    <p:sldId id="298" r:id="rId28"/>
    <p:sldId id="317" r:id="rId29"/>
    <p:sldId id="318" r:id="rId30"/>
    <p:sldId id="262" r:id="rId31"/>
    <p:sldId id="275" r:id="rId32"/>
    <p:sldId id="299" r:id="rId33"/>
    <p:sldId id="300" r:id="rId34"/>
    <p:sldId id="301" r:id="rId35"/>
    <p:sldId id="310" r:id="rId36"/>
    <p:sldId id="330" r:id="rId37"/>
    <p:sldId id="331" r:id="rId38"/>
    <p:sldId id="332" r:id="rId39"/>
    <p:sldId id="333" r:id="rId40"/>
    <p:sldId id="263" r:id="rId41"/>
    <p:sldId id="277" r:id="rId42"/>
    <p:sldId id="324" r:id="rId43"/>
    <p:sldId id="306" r:id="rId44"/>
    <p:sldId id="264" r:id="rId45"/>
    <p:sldId id="325" r:id="rId46"/>
    <p:sldId id="334" r:id="rId47"/>
    <p:sldId id="335" r:id="rId48"/>
    <p:sldId id="336" r:id="rId49"/>
    <p:sldId id="279" r:id="rId50"/>
    <p:sldId id="280" r:id="rId51"/>
    <p:sldId id="281" r:id="rId52"/>
    <p:sldId id="282" r:id="rId53"/>
    <p:sldId id="283" r:id="rId54"/>
    <p:sldId id="284" r:id="rId55"/>
    <p:sldId id="285" r:id="rId56"/>
    <p:sldId id="286" r:id="rId57"/>
    <p:sldId id="287" r:id="rId58"/>
    <p:sldId id="288" r:id="rId59"/>
    <p:sldId id="289" r:id="rId60"/>
    <p:sldId id="290" r:id="rId61"/>
    <p:sldId id="291" r:id="rId62"/>
    <p:sldId id="292" r:id="rId63"/>
    <p:sldId id="293" r:id="rId64"/>
    <p:sldId id="294" r:id="rId65"/>
    <p:sldId id="295" r:id="rId66"/>
    <p:sldId id="296" r:id="rId67"/>
    <p:sldId id="302" r:id="rId6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5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C6B5-4109-49A0-83B4-99725376DA6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77E91-5D04-4B29-A824-9D74F368C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5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66B37-8B24-4F74-8D84-85BAA2E51EE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6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5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9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6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5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9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8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1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7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0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AC67-35BA-480E-8B69-C4C0E7BC7F3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3C14-2D3B-47CF-B4B3-3E2C524D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5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91629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Modlitba ustavičné přítomnosti </a:t>
            </a:r>
            <a:endParaRPr lang="en-US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147814"/>
            <a:ext cx="6400800" cy="1995686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19. února 2019 u Terezičky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to má všechno smysl?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Přivádí mě to do blízkosti Boha.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Uzdravuje to moje zranění.</a:t>
            </a:r>
          </a:p>
        </p:txBody>
      </p:sp>
    </p:spTree>
    <p:extLst>
      <p:ext uri="{BB962C8B-B14F-4D97-AF65-F5344CB8AC3E}">
        <p14:creationId xmlns:p14="http://schemas.microsoft.com/office/powerpoint/2010/main" val="39098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to má všechno smysl?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Přivádí mě to do blízkosti Boha.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Uzdravuje to moje zranění.</a:t>
            </a:r>
          </a:p>
          <a:p>
            <a:pPr marL="0" indent="0" algn="ctr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Dává to mému životu řád.</a:t>
            </a:r>
          </a:p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5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</a:t>
            </a:r>
          </a:p>
        </p:txBody>
      </p:sp>
    </p:spTree>
    <p:extLst>
      <p:ext uri="{BB962C8B-B14F-4D97-AF65-F5344CB8AC3E}">
        <p14:creationId xmlns:p14="http://schemas.microsoft.com/office/powerpoint/2010/main" val="18184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Podobné techniky rozvinula všechna náboženství, modlitba je přirozenou touhou lidského srdce.</a:t>
            </a:r>
          </a:p>
        </p:txBody>
      </p:sp>
    </p:spTree>
    <p:extLst>
      <p:ext uri="{BB962C8B-B14F-4D97-AF65-F5344CB8AC3E}">
        <p14:creationId xmlns:p14="http://schemas.microsoft.com/office/powerpoint/2010/main" val="6742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něčím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0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něčím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není něco, co dělám.</a:t>
            </a:r>
          </a:p>
        </p:txBody>
      </p:sp>
    </p:spTree>
    <p:extLst>
      <p:ext uri="{BB962C8B-B14F-4D97-AF65-F5344CB8AC3E}">
        <p14:creationId xmlns:p14="http://schemas.microsoft.com/office/powerpoint/2010/main" val="8200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něčím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není něco, co dělám.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to Bůh, který žije v mém srdci</a:t>
            </a:r>
          </a:p>
        </p:txBody>
      </p:sp>
    </p:spTree>
    <p:extLst>
      <p:ext uri="{BB962C8B-B14F-4D97-AF65-F5344CB8AC3E}">
        <p14:creationId xmlns:p14="http://schemas.microsoft.com/office/powerpoint/2010/main" val="5444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něčím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není něco, co dělám.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to Bůh, který žije v mém srdci                     dávno před tím, něž ho začnu volat. </a:t>
            </a:r>
          </a:p>
        </p:txBody>
      </p:sp>
    </p:spTree>
    <p:extLst>
      <p:ext uri="{BB962C8B-B14F-4D97-AF65-F5344CB8AC3E}">
        <p14:creationId xmlns:p14="http://schemas.microsoft.com/office/powerpoint/2010/main" val="19313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97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24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</a:t>
            </a: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1,17-19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623"/>
            <a:ext cx="8229600" cy="3175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3000" b="1" dirty="0" smtClean="0">
                <a:solidFill>
                  <a:schemeClr val="bg2">
                    <a:lumMod val="25000"/>
                  </a:schemeClr>
                </a:solidFill>
              </a:rPr>
              <a:t>„Nepřestávám za vás děkovat, stále na vás pamatuji  ve svých modlitbách a prosím</a:t>
            </a:r>
            <a:r>
              <a:rPr lang="cs-CZ" sz="3000" b="1" dirty="0">
                <a:solidFill>
                  <a:schemeClr val="bg2">
                    <a:lumMod val="25000"/>
                  </a:schemeClr>
                </a:solidFill>
              </a:rPr>
              <a:t>, aby vám Bůh našeho Pána Ježíše Krista, Otec slávy, dal ducha moudrosti </a:t>
            </a:r>
            <a:r>
              <a:rPr lang="cs-CZ" sz="3000" b="1" dirty="0" smtClean="0">
                <a:solidFill>
                  <a:schemeClr val="bg2">
                    <a:lumMod val="25000"/>
                  </a:schemeClr>
                </a:solidFill>
              </a:rPr>
              <a:t>     a </a:t>
            </a:r>
            <a:r>
              <a:rPr lang="cs-CZ" sz="3000" b="1" dirty="0">
                <a:solidFill>
                  <a:schemeClr val="bg2">
                    <a:lumMod val="25000"/>
                  </a:schemeClr>
                </a:solidFill>
              </a:rPr>
              <a:t>zjevení, abyste ho poznali a osvíceným vnitřním zrakem </a:t>
            </a:r>
            <a:r>
              <a:rPr lang="cs-CZ" sz="3000" b="1" dirty="0" smtClean="0">
                <a:solidFill>
                  <a:schemeClr val="bg2">
                    <a:lumMod val="25000"/>
                  </a:schemeClr>
                </a:solidFill>
              </a:rPr>
              <a:t>viděli, k </a:t>
            </a:r>
            <a:r>
              <a:rPr lang="cs-CZ" sz="3000" b="1" dirty="0">
                <a:solidFill>
                  <a:schemeClr val="bg2">
                    <a:lumMod val="25000"/>
                  </a:schemeClr>
                </a:solidFill>
              </a:rPr>
              <a:t>jaké naději vás povolal, jak </a:t>
            </a:r>
            <a:r>
              <a:rPr lang="cs-CZ" sz="3000" b="1" dirty="0" smtClean="0">
                <a:solidFill>
                  <a:schemeClr val="bg2">
                    <a:lumMod val="25000"/>
                  </a:schemeClr>
                </a:solidFill>
              </a:rPr>
              <a:t>bohaté      </a:t>
            </a:r>
            <a:r>
              <a:rPr lang="cs-CZ" sz="3000" b="1" dirty="0">
                <a:solidFill>
                  <a:schemeClr val="bg2">
                    <a:lumMod val="25000"/>
                  </a:schemeClr>
                </a:solidFill>
              </a:rPr>
              <a:t>a slavné je vaše dědictví v jeho svatém lidu a jak nesmírně veliký je ve své moci k nám, kteří věříme.“</a:t>
            </a:r>
            <a:endParaRPr lang="en-US" sz="3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                                    a všechny myšlenky, které mě zaměstnávají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45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                                    a všechny myšlenky, které mě zaměstnávají nechávám plynout,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0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                                    a všechny myšlenky, které mě zaměstnávají nechávám plynout,                                                     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aby moje srdce mohlo být příbytkem Krista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89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                                    a všechny myšlenky, které mě zaměstnávají nechávám plynout,                                                     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aby moje srdce mohlo být příbytkem Krista,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který proměňuje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41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čem spočívá křesťanská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Žiji vědomě právě tady a teď                                    a všechny myšlenky, které mě zaměstnávají nechávám plynout,                                                     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aby moje srdce mohlo být příbytkem Krista,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který proměňuje                                                veškeré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moje bytí a jednání.</a:t>
            </a:r>
          </a:p>
          <a:p>
            <a:pPr marL="0" indent="0" algn="ctr">
              <a:buNone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09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pro modlitbu rozhodnout?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6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pro modlitbu rozhodnout?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je nezasloužený dar,</a:t>
            </a:r>
          </a:p>
        </p:txBody>
      </p:sp>
    </p:spTree>
    <p:extLst>
      <p:ext uri="{BB962C8B-B14F-4D97-AF65-F5344CB8AC3E}">
        <p14:creationId xmlns:p14="http://schemas.microsoft.com/office/powerpoint/2010/main" val="331507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pro modlitbu rozhodnout?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je nezasloužený dar,       který mohu přijmout jen spolu s odpuštěním.</a:t>
            </a:r>
          </a:p>
        </p:txBody>
      </p:sp>
    </p:spTree>
    <p:extLst>
      <p:ext uri="{BB962C8B-B14F-4D97-AF65-F5344CB8AC3E}">
        <p14:creationId xmlns:p14="http://schemas.microsoft.com/office/powerpoint/2010/main" val="36558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pro modlitbu rozhodnout?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je nezasloužený dar,       který mohu přijmout jen spolu s odpuštěním.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Pokud žiji s církví, už jsem ho dostal.</a:t>
            </a:r>
          </a:p>
        </p:txBody>
      </p:sp>
    </p:spTree>
    <p:extLst>
      <p:ext uri="{BB962C8B-B14F-4D97-AF65-F5344CB8AC3E}">
        <p14:creationId xmlns:p14="http://schemas.microsoft.com/office/powerpoint/2010/main" val="26706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pro modlitbu rozhodnout?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je nezasloužený dar,       který mohu přijmout jen spolu s odpuštěním.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Pokud žiji s církví, už jsem ho dostal.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něj?</a:t>
            </a:r>
          </a:p>
        </p:txBody>
      </p:sp>
    </p:spTree>
    <p:extLst>
      <p:ext uri="{BB962C8B-B14F-4D97-AF65-F5344CB8AC3E}">
        <p14:creationId xmlns:p14="http://schemas.microsoft.com/office/powerpoint/2010/main" val="29834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si představíte, když se řekne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9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spočívá v tom, že se dívám,</a:t>
            </a:r>
          </a:p>
        </p:txBody>
      </p:sp>
    </p:spTree>
    <p:extLst>
      <p:ext uri="{BB962C8B-B14F-4D97-AF65-F5344CB8AC3E}">
        <p14:creationId xmlns:p14="http://schemas.microsoft.com/office/powerpoint/2010/main" val="18972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spočívá v tom, že se dívám, jak v mém srdci přebývá Bůh a proměňuje</a:t>
            </a:r>
          </a:p>
        </p:txBody>
      </p:sp>
    </p:spTree>
    <p:extLst>
      <p:ext uri="{BB962C8B-B14F-4D97-AF65-F5344CB8AC3E}">
        <p14:creationId xmlns:p14="http://schemas.microsoft.com/office/powerpoint/2010/main" val="395972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spočívá v tom, že se dívám, jak v mém srdci přebývá Bůh a proměňuje       mě, moje srdce, moje myšlenky,</a:t>
            </a:r>
          </a:p>
        </p:txBody>
      </p:sp>
    </p:spTree>
    <p:extLst>
      <p:ext uri="{BB962C8B-B14F-4D97-AF65-F5344CB8AC3E}">
        <p14:creationId xmlns:p14="http://schemas.microsoft.com/office/powerpoint/2010/main" val="26325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spočívá v tom, že se dívám, jak v mém srdci přebývá Bůh a proměňuje       mě, moje srdce, moje myšlenky,                            to, jak se dívám na svět,</a:t>
            </a:r>
          </a:p>
        </p:txBody>
      </p:sp>
    </p:spTree>
    <p:extLst>
      <p:ext uri="{BB962C8B-B14F-4D97-AF65-F5344CB8AC3E}">
        <p14:creationId xmlns:p14="http://schemas.microsoft.com/office/powerpoint/2010/main" val="190530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za dar modlitby děkuji?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Křesťanská modlitba spočívá v tom, že se dívám, jak v mém srdci přebývá Bůh a proměňuje       mě, moje srdce, moje myšlenky,                            to, jak se dívám na svět,                                              i to, jak vidím sebe.</a:t>
            </a:r>
          </a:p>
        </p:txBody>
      </p:sp>
    </p:spTree>
    <p:extLst>
      <p:ext uri="{BB962C8B-B14F-4D97-AF65-F5344CB8AC3E}">
        <p14:creationId xmlns:p14="http://schemas.microsoft.com/office/powerpoint/2010/main" val="4534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co mohu být vděčný?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0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co mohu být vděčný?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Dostávám darem účast na Nestvořeném, nemusím prosit, ani o ni usilovat.</a:t>
            </a:r>
          </a:p>
        </p:txBody>
      </p:sp>
    </p:spTree>
    <p:extLst>
      <p:ext uri="{BB962C8B-B14F-4D97-AF65-F5344CB8AC3E}">
        <p14:creationId xmlns:p14="http://schemas.microsoft.com/office/powerpoint/2010/main" val="35620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co mohu být vděčný?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Dostávám darem účast na Nestvořeném, nemusím prosit, ani o ni usilovat.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sleduji, jak mě v modlitbě Bůh utváří,   mohu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být vědomě přítomen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stvoření.</a:t>
            </a:r>
          </a:p>
        </p:txBody>
      </p:sp>
    </p:spTree>
    <p:extLst>
      <p:ext uri="{BB962C8B-B14F-4D97-AF65-F5344CB8AC3E}">
        <p14:creationId xmlns:p14="http://schemas.microsoft.com/office/powerpoint/2010/main" val="355076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co mohu být vděčný?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0"/>
            <a:ext cx="8352928" cy="394334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Dostávám darem účast na Nestvořeném, nemusím prosit, ani o ni usilovat.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sleduji, jak mě v modlitbě Bůh utváří,   mohu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být vědomě přítomen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stvoření.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Protože všechno ve světě je spojeno,            dotýká se proměna, již Bohu umožním v sobě,           i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celého světa.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9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si představíte, když se řekne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zbožnost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rozhovor, rozmlouvání s Bohem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mohu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71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mohu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vědomě proměňovat myšlenky,</a:t>
            </a:r>
          </a:p>
        </p:txBody>
      </p:sp>
    </p:spTree>
    <p:extLst>
      <p:ext uri="{BB962C8B-B14F-4D97-AF65-F5344CB8AC3E}">
        <p14:creationId xmlns:p14="http://schemas.microsoft.com/office/powerpoint/2010/main" val="356634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mohu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vědomě proměňovat myšlenky,                které zaměstnávají mou mysl, myšlenkou na to,            </a:t>
            </a:r>
          </a:p>
        </p:txBody>
      </p:sp>
    </p:spTree>
    <p:extLst>
      <p:ext uri="{BB962C8B-B14F-4D97-AF65-F5344CB8AC3E}">
        <p14:creationId xmlns:p14="http://schemas.microsoft.com/office/powerpoint/2010/main" val="35854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mohu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vědomě proměňovat myšlenky,                            které zaměstnávají mou mysl, myšlenkou na to, že moje srdce je příbytek živého Boha.</a:t>
            </a:r>
          </a:p>
        </p:txBody>
      </p:sp>
    </p:spTree>
    <p:extLst>
      <p:ext uri="{BB962C8B-B14F-4D97-AF65-F5344CB8AC3E}">
        <p14:creationId xmlns:p14="http://schemas.microsoft.com/office/powerpoint/2010/main" val="48743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opravdu </a:t>
            </a:r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74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opravdu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Modlitba je zjištění, že sám Stvořitel nebe a země je právě teď činný ve světě a ve mně.</a:t>
            </a:r>
          </a:p>
        </p:txBody>
      </p:sp>
    </p:spTree>
    <p:extLst>
      <p:ext uri="{BB962C8B-B14F-4D97-AF65-F5344CB8AC3E}">
        <p14:creationId xmlns:p14="http://schemas.microsoft.com/office/powerpoint/2010/main" val="18247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opravdu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Modlitba je zjištění, že sám Stvořitel nebe a země je právě teď činný ve světě a ve mně.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ztišit sebe, ztlumit své činnosti.</a:t>
            </a:r>
          </a:p>
        </p:txBody>
      </p:sp>
    </p:spTree>
    <p:extLst>
      <p:ext uri="{BB962C8B-B14F-4D97-AF65-F5344CB8AC3E}">
        <p14:creationId xmlns:p14="http://schemas.microsoft.com/office/powerpoint/2010/main" val="9224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opravdu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Modlitba je zjištění, že sám Stvořitel nebe a země je právě teď činný ve světě a ve mně.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ztišit sebe, ztlumit své činnosti.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učit vnímat, sledovat.</a:t>
            </a:r>
          </a:p>
        </p:txBody>
      </p:sp>
    </p:spTree>
    <p:extLst>
      <p:ext uri="{BB962C8B-B14F-4D97-AF65-F5344CB8AC3E}">
        <p14:creationId xmlns:p14="http://schemas.microsoft.com/office/powerpoint/2010/main" val="28317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opravdu proměny účastnit?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Modlitba je zjištění, že sám Stvořitel nebe a země je právě teď činný ve světě a ve mně.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ztišit sebe, ztlumit své činnosti.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učit vnímat, sledovat.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vzdávat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chválu.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95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být Stvořiteli nápomocen?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21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si představíte, když se řekne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zbožnost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rozhovor, rozmlouvání s Bohem, přemýšlení o Bohu, ranní a večerní modlitba,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být Stvořiteli nápomocen?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připustit, že jsem sobecký a pyšný.</a:t>
            </a:r>
          </a:p>
        </p:txBody>
      </p:sp>
    </p:spTree>
    <p:extLst>
      <p:ext uri="{BB962C8B-B14F-4D97-AF65-F5344CB8AC3E}">
        <p14:creationId xmlns:p14="http://schemas.microsoft.com/office/powerpoint/2010/main" val="42682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být Stvořiteli nápomocen?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připustit, že jsem sobecký a pyšný.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vědomě omezovat.</a:t>
            </a:r>
          </a:p>
        </p:txBody>
      </p:sp>
    </p:spTree>
    <p:extLst>
      <p:ext uri="{BB962C8B-B14F-4D97-AF65-F5344CB8AC3E}">
        <p14:creationId xmlns:p14="http://schemas.microsoft.com/office/powerpoint/2010/main" val="18681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být Stvořiteli nápomocen?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připustit, že jsem sobecký a pyšný.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se vědomě omezovat.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Mohu děkovat.</a:t>
            </a:r>
          </a:p>
        </p:txBody>
      </p:sp>
    </p:spTree>
    <p:extLst>
      <p:ext uri="{BB962C8B-B14F-4D97-AF65-F5344CB8AC3E}">
        <p14:creationId xmlns:p14="http://schemas.microsoft.com/office/powerpoint/2010/main" val="36844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 „umírat s Kristem“?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129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 „umírat s Kristem“?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Uvědomuji si omezenost svých představ.</a:t>
            </a:r>
          </a:p>
        </p:txBody>
      </p:sp>
    </p:spTree>
    <p:extLst>
      <p:ext uri="{BB962C8B-B14F-4D97-AF65-F5344CB8AC3E}">
        <p14:creationId xmlns:p14="http://schemas.microsoft.com/office/powerpoint/2010/main" val="4147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 „umírat s Kristem“?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Uvědomuji si omezenost svých představ.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Nechávám odumírat své touhy.</a:t>
            </a:r>
          </a:p>
        </p:txBody>
      </p:sp>
    </p:spTree>
    <p:extLst>
      <p:ext uri="{BB962C8B-B14F-4D97-AF65-F5344CB8AC3E}">
        <p14:creationId xmlns:p14="http://schemas.microsoft.com/office/powerpoint/2010/main" val="225773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 „umírat s Kristem“?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Uvědomuji si omezenost svých představ.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Nechávám odumírat své touhy.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svá pokoření.</a:t>
            </a:r>
          </a:p>
        </p:txBody>
      </p:sp>
    </p:spTree>
    <p:extLst>
      <p:ext uri="{BB962C8B-B14F-4D97-AF65-F5344CB8AC3E}">
        <p14:creationId xmlns:p14="http://schemas.microsoft.com/office/powerpoint/2010/main" val="110173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získat?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05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získat?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Postupně se učím ztrácet ze zřetele sebe, </a:t>
            </a:r>
          </a:p>
        </p:txBody>
      </p:sp>
    </p:spTree>
    <p:extLst>
      <p:ext uri="{BB962C8B-B14F-4D97-AF65-F5344CB8AC3E}">
        <p14:creationId xmlns:p14="http://schemas.microsoft.com/office/powerpoint/2010/main" val="9079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získat?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Postupně se učím ztrácet ze zřetele sebe, osvobozuji se z pout zaneprázdněnosti sebou.</a:t>
            </a:r>
          </a:p>
        </p:txBody>
      </p:sp>
    </p:spTree>
    <p:extLst>
      <p:ext uri="{BB962C8B-B14F-4D97-AF65-F5344CB8AC3E}">
        <p14:creationId xmlns:p14="http://schemas.microsoft.com/office/powerpoint/2010/main" val="21756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si představíte, když se řekne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zbožnost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rozhovor, rozmlouvání s Bohem, přemýšlení o Bohu, ranní a večerní modlitba, nedělní mše svatá, díkůvzdání před jídlem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získat?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Postupně se učím ztrácet ze zřetele sebe, osvobozuji se z pout zaneprázdněnosti sebou.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Osvobozuji se od obav a úzkostí,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531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získat?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Postupně se učím ztrácet ze zřetele sebe, osvobozuji se z pout zaneprázdněnosti sebou.</a:t>
            </a: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Osvobozuji se od obav a úzkostí,                          jen Ty zůstáváš.</a:t>
            </a:r>
          </a:p>
        </p:txBody>
      </p:sp>
    </p:spTree>
    <p:extLst>
      <p:ext uri="{BB962C8B-B14F-4D97-AF65-F5344CB8AC3E}">
        <p14:creationId xmlns:p14="http://schemas.microsoft.com/office/powerpoint/2010/main" val="38974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dát?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90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dát?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se učím žít v Tvé přítomnosti,          </a:t>
            </a:r>
          </a:p>
        </p:txBody>
      </p:sp>
    </p:spTree>
    <p:extLst>
      <p:ext uri="{BB962C8B-B14F-4D97-AF65-F5344CB8AC3E}">
        <p14:creationId xmlns:p14="http://schemas.microsoft.com/office/powerpoint/2010/main" val="359663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dát?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se učím žít v Tvé přítomnosti,          Trojjediný Bože, který vše tvoříš právě teď,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743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dát?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se učím žít v Tvé přítomnosti,          Trojjediný Bože, který vše tvoříš právě teď,                                             i svět kolem mě se proměňuje</a:t>
            </a:r>
          </a:p>
        </p:txBody>
      </p:sp>
    </p:spTree>
    <p:extLst>
      <p:ext uri="{BB962C8B-B14F-4D97-AF65-F5344CB8AC3E}">
        <p14:creationId xmlns:p14="http://schemas.microsoft.com/office/powerpoint/2010/main" val="11760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mohu dát?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Když se učím žít v Tvé přítomnosti,          Trojjediný Bože, který vše tvoříš právě teď,                                             i svět kolem mě se proměňuje                                  a stává se Tvým královstvím. </a:t>
            </a:r>
          </a:p>
        </p:txBody>
      </p:sp>
    </p:spTree>
    <p:extLst>
      <p:ext uri="{BB962C8B-B14F-4D97-AF65-F5344CB8AC3E}">
        <p14:creationId xmlns:p14="http://schemas.microsoft.com/office/powerpoint/2010/main" val="9378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Děkuji. </a:t>
            </a:r>
          </a:p>
        </p:txBody>
      </p:sp>
    </p:spTree>
    <p:extLst>
      <p:ext uri="{BB962C8B-B14F-4D97-AF65-F5344CB8AC3E}">
        <p14:creationId xmlns:p14="http://schemas.microsoft.com/office/powerpoint/2010/main" val="77172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si představíte, když se řekne modlitba?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zbožnost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rozhovor, rozmlouvání s Bohem, přemýšlení o Bohu, ranní a večerní modlitba, nedělní mše svatá, díkůvzdání před jídlem,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růženec, čtení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…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to má všechno smysl?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54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to má všechno smysl?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0151"/>
            <a:ext cx="8352928" cy="339447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Přivádí mě to do blízkosti Boha.</a:t>
            </a:r>
          </a:p>
        </p:txBody>
      </p:sp>
    </p:spTree>
    <p:extLst>
      <p:ext uri="{BB962C8B-B14F-4D97-AF65-F5344CB8AC3E}">
        <p14:creationId xmlns:p14="http://schemas.microsoft.com/office/powerpoint/2010/main" val="41285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1378</Words>
  <Application>Microsoft Office PowerPoint</Application>
  <PresentationFormat>Předvádění na obrazovce (16:9)</PresentationFormat>
  <Paragraphs>149</Paragraphs>
  <Slides>67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Motiv systému Office</vt:lpstr>
      <vt:lpstr>Modlitba ustavičné přítomnosti </vt:lpstr>
      <vt:lpstr>Ef 1,17-19</vt:lpstr>
      <vt:lpstr>Co si představíte, když se řekne modlitba?</vt:lpstr>
      <vt:lpstr>Co si představíte, když se řekne modlitba?</vt:lpstr>
      <vt:lpstr>Co si představíte, když se řekne modlitba?</vt:lpstr>
      <vt:lpstr>Co si představíte, když se řekne modlitba?</vt:lpstr>
      <vt:lpstr>Co si představíte, když se řekne modlitba?</vt:lpstr>
      <vt:lpstr>Jaký to má všechno smysl?</vt:lpstr>
      <vt:lpstr>Jaký to má všechno smysl?</vt:lpstr>
      <vt:lpstr>Jaký to má všechno smysl?</vt:lpstr>
      <vt:lpstr>Jaký to má všechno smysl?</vt:lpstr>
      <vt:lpstr>Prezentace aplikace PowerPoint</vt:lpstr>
      <vt:lpstr>Prezentace aplikace PowerPoint</vt:lpstr>
      <vt:lpstr>Liší se něčím křesťanská modlitba?</vt:lpstr>
      <vt:lpstr>Liší se něčím křesťanská modlitba?</vt:lpstr>
      <vt:lpstr>Liší se něčím křesťanská modlitba?</vt:lpstr>
      <vt:lpstr>Liší se něčím křesťanská modlitba?</vt:lpstr>
      <vt:lpstr>V čem spočívá křesťanská modlitba?</vt:lpstr>
      <vt:lpstr>V čem spočívá křesťanská modlitba?</vt:lpstr>
      <vt:lpstr>V čem spočívá křesťanská modlitba?</vt:lpstr>
      <vt:lpstr>V čem spočívá křesťanská modlitba?</vt:lpstr>
      <vt:lpstr>V čem spočívá křesťanská modlitba?</vt:lpstr>
      <vt:lpstr>V čem spočívá křesťanská modlitba?</vt:lpstr>
      <vt:lpstr>V čem spočívá křesťanská modlitba?</vt:lpstr>
      <vt:lpstr>Mohu se pro modlitbu rozhodnout?</vt:lpstr>
      <vt:lpstr>Mohu se pro modlitbu rozhodnout?</vt:lpstr>
      <vt:lpstr>Mohu se pro modlitbu rozhodnout?</vt:lpstr>
      <vt:lpstr>Mohu se pro modlitbu rozhodnout?</vt:lpstr>
      <vt:lpstr>Mohu se pro modlitbu rozhodnout?</vt:lpstr>
      <vt:lpstr>Proč za dar modlitby děkuji?</vt:lpstr>
      <vt:lpstr>Proč za dar modlitby děkuji?</vt:lpstr>
      <vt:lpstr>Proč za dar modlitby děkuji?</vt:lpstr>
      <vt:lpstr>Proč za dar modlitby děkuji?</vt:lpstr>
      <vt:lpstr>Proč za dar modlitby děkuji?</vt:lpstr>
      <vt:lpstr>Proč za dar modlitby děkuji?</vt:lpstr>
      <vt:lpstr>Za co mohu být vděčný?</vt:lpstr>
      <vt:lpstr>Za co mohu být vděčný?</vt:lpstr>
      <vt:lpstr>Za co mohu být vděčný?</vt:lpstr>
      <vt:lpstr>Za co mohu být vděčný?</vt:lpstr>
      <vt:lpstr>Jak se mohu proměny účastnit?</vt:lpstr>
      <vt:lpstr>Jak se mohu proměny účastnit?</vt:lpstr>
      <vt:lpstr>Jak se mohu proměny účastnit?</vt:lpstr>
      <vt:lpstr>Jak se mohu proměny účastnit?</vt:lpstr>
      <vt:lpstr>Mohu se opravdu proměny účastnit?</vt:lpstr>
      <vt:lpstr>Mohu se opravdu proměny účastnit?</vt:lpstr>
      <vt:lpstr>Mohu se opravdu proměny účastnit?</vt:lpstr>
      <vt:lpstr>Mohu se opravdu proměny účastnit?</vt:lpstr>
      <vt:lpstr>Mohu se opravdu proměny účastnit?</vt:lpstr>
      <vt:lpstr>Mohu být Stvořiteli nápomocen?</vt:lpstr>
      <vt:lpstr>Mohu být Stvořiteli nápomocen?</vt:lpstr>
      <vt:lpstr>Mohu být Stvořiteli nápomocen?</vt:lpstr>
      <vt:lpstr>Mohu být Stvořiteli nápomocen?</vt:lpstr>
      <vt:lpstr>Co znamená „umírat s Kristem“?</vt:lpstr>
      <vt:lpstr>Co znamená „umírat s Kristem“?</vt:lpstr>
      <vt:lpstr>Co znamená „umírat s Kristem“?</vt:lpstr>
      <vt:lpstr>Co znamená „umírat s Kristem“?</vt:lpstr>
      <vt:lpstr>Co mohu získat?</vt:lpstr>
      <vt:lpstr>Co mohu získat?</vt:lpstr>
      <vt:lpstr>Co mohu získat?</vt:lpstr>
      <vt:lpstr>Co mohu získat?</vt:lpstr>
      <vt:lpstr>Co mohu získat?</vt:lpstr>
      <vt:lpstr>Co mohu dát?</vt:lpstr>
      <vt:lpstr>Co mohu dát?</vt:lpstr>
      <vt:lpstr>Co mohu dát?</vt:lpstr>
      <vt:lpstr>Co mohu dát?</vt:lpstr>
      <vt:lpstr>Co mohu dát?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světluška</dc:creator>
  <cp:lastModifiedBy>světluška</cp:lastModifiedBy>
  <cp:revision>42</cp:revision>
  <dcterms:created xsi:type="dcterms:W3CDTF">2019-02-13T12:57:11Z</dcterms:created>
  <dcterms:modified xsi:type="dcterms:W3CDTF">2019-02-18T14:53:52Z</dcterms:modified>
</cp:coreProperties>
</file>